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3"/>
  </p:notesMasterIdLst>
  <p:sldIdLst>
    <p:sldId id="256" r:id="rId5"/>
    <p:sldId id="257" r:id="rId6"/>
    <p:sldId id="258" r:id="rId7"/>
    <p:sldId id="297" r:id="rId8"/>
    <p:sldId id="274" r:id="rId9"/>
    <p:sldId id="298" r:id="rId10"/>
    <p:sldId id="299" r:id="rId11"/>
    <p:sldId id="30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rthe Toonder - ter Veen" userId="d9f156eb-6fc0-4c9f-ac96-f9ed9e40ccc2" providerId="ADAL" clId="{CD8BBCFA-42C1-45F3-8351-6E11047DC193}"/>
    <pc:docChg chg="modSld">
      <pc:chgData name="Berthe Toonder - ter Veen" userId="d9f156eb-6fc0-4c9f-ac96-f9ed9e40ccc2" providerId="ADAL" clId="{CD8BBCFA-42C1-45F3-8351-6E11047DC193}" dt="2019-11-05T10:45:05.267" v="23" actId="20577"/>
      <pc:docMkLst>
        <pc:docMk/>
      </pc:docMkLst>
      <pc:sldChg chg="modSp">
        <pc:chgData name="Berthe Toonder - ter Veen" userId="d9f156eb-6fc0-4c9f-ac96-f9ed9e40ccc2" providerId="ADAL" clId="{CD8BBCFA-42C1-45F3-8351-6E11047DC193}" dt="2019-11-05T10:45:05.267" v="23" actId="20577"/>
        <pc:sldMkLst>
          <pc:docMk/>
          <pc:sldMk cId="4066016033" sldId="300"/>
        </pc:sldMkLst>
        <pc:spChg chg="mod">
          <ac:chgData name="Berthe Toonder - ter Veen" userId="d9f156eb-6fc0-4c9f-ac96-f9ed9e40ccc2" providerId="ADAL" clId="{CD8BBCFA-42C1-45F3-8351-6E11047DC193}" dt="2019-11-05T10:45:05.267" v="23" actId="20577"/>
          <ac:spMkLst>
            <pc:docMk/>
            <pc:sldMk cId="4066016033" sldId="300"/>
            <ac:spMk id="3" creationId="{6221EA2B-8660-4C14-9998-489369B8109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4220EA-633B-42C7-9814-29AB2F176F03}" type="datetimeFigureOut">
              <a:rPr lang="nl-NL" smtClean="0"/>
              <a:t>5-11-2019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9BF2E2-AB5F-4D5D-88A3-AE1F8E781A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3682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4375">
              <a:defRPr/>
            </a:pPr>
            <a:r>
              <a:rPr lang="nl-NL" b="1" dirty="0">
                <a:solidFill>
                  <a:srgbClr val="0070C0"/>
                </a:solidFill>
              </a:rPr>
              <a:t>INEKE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303AC-BE04-4CB6-BFD6-DA98F3613F37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73831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4375">
              <a:defRPr/>
            </a:pPr>
            <a:r>
              <a:rPr lang="nl-NL" b="1" dirty="0">
                <a:solidFill>
                  <a:srgbClr val="0070C0"/>
                </a:solidFill>
              </a:rPr>
              <a:t>INEKE</a:t>
            </a:r>
          </a:p>
          <a:p>
            <a:r>
              <a:rPr lang="nl-NL" b="1" dirty="0"/>
              <a:t>15 minuten</a:t>
            </a:r>
          </a:p>
          <a:p>
            <a:r>
              <a:rPr lang="nl-NL" b="0" dirty="0"/>
              <a:t>3 sheets</a:t>
            </a:r>
          </a:p>
          <a:p>
            <a:pPr>
              <a:buFont typeface="Arial" pitchFamily="34" charset="0"/>
              <a:buChar char="•"/>
            </a:pPr>
            <a:r>
              <a:rPr lang="nl-NL" b="0" dirty="0"/>
              <a:t>Tabel</a:t>
            </a:r>
          </a:p>
          <a:p>
            <a:pPr>
              <a:buFont typeface="Arial" pitchFamily="34" charset="0"/>
              <a:buChar char="•"/>
            </a:pPr>
            <a:r>
              <a:rPr lang="nl-NL" b="0" dirty="0"/>
              <a:t>Voorbeeld schuurtje</a:t>
            </a:r>
          </a:p>
          <a:p>
            <a:pPr>
              <a:buFont typeface="Arial" pitchFamily="34" charset="0"/>
              <a:buChar char="•"/>
            </a:pPr>
            <a:r>
              <a:rPr lang="nl-NL" b="0" dirty="0"/>
              <a:t>Beslismoment/teambespreking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303AC-BE04-4CB6-BFD6-DA98F3613F37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0363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11/5/2019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11/5/2019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11/5/2019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11/5/2019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11/5/2019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3F1E9D-5D2B-4FD3-9CBC-989D892A93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Project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293B7F2-7290-4EB0-B105-9DC67BE484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Les 2 </a:t>
            </a:r>
          </a:p>
        </p:txBody>
      </p:sp>
    </p:spTree>
    <p:extLst>
      <p:ext uri="{BB962C8B-B14F-4D97-AF65-F5344CB8AC3E}">
        <p14:creationId xmlns:p14="http://schemas.microsoft.com/office/powerpoint/2010/main" val="2952706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E6C2E5-EE09-4AEA-8FB9-B4308C080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00054"/>
            <a:ext cx="10571998" cy="970450"/>
          </a:xfrm>
        </p:spPr>
        <p:txBody>
          <a:bodyPr/>
          <a:lstStyle/>
          <a:p>
            <a:r>
              <a:rPr lang="nl-NL" dirty="0"/>
              <a:t>Inhoud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2829F00-EA68-4E38-B580-F24A2AA50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Vorige week </a:t>
            </a:r>
          </a:p>
          <a:p>
            <a:r>
              <a:rPr lang="nl-NL" dirty="0"/>
              <a:t>Verder met het projectvoorstel</a:t>
            </a:r>
          </a:p>
          <a:p>
            <a:r>
              <a:rPr lang="nl-NL" dirty="0"/>
              <a:t>Contact gaan zoeken met praktijk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30244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4AD384-752A-4024-BB55-875644428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Vorige week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532D52C-1CEF-4236-A167-CBED93C3AD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houd het afstudeerproject in? </a:t>
            </a:r>
          </a:p>
        </p:txBody>
      </p:sp>
    </p:spTree>
    <p:extLst>
      <p:ext uri="{BB962C8B-B14F-4D97-AF65-F5344CB8AC3E}">
        <p14:creationId xmlns:p14="http://schemas.microsoft.com/office/powerpoint/2010/main" val="1116807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br>
              <a:rPr lang="nl-NL" dirty="0"/>
            </a:br>
            <a:r>
              <a:rPr lang="nl-NL" dirty="0"/>
              <a:t>Definitie project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4448" y="1930400"/>
            <a:ext cx="10203534" cy="398105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pPr lvl="2"/>
            <a:r>
              <a:rPr lang="nl-NL" sz="1800" dirty="0"/>
              <a:t>een geheel aan </a:t>
            </a:r>
            <a:r>
              <a:rPr lang="nl-NL" sz="1800" b="1" dirty="0"/>
              <a:t>activiteiten</a:t>
            </a:r>
            <a:r>
              <a:rPr lang="nl-NL" sz="1800" dirty="0"/>
              <a:t>, </a:t>
            </a:r>
          </a:p>
          <a:p>
            <a:pPr lvl="2"/>
            <a:r>
              <a:rPr lang="nl-NL" sz="1800" dirty="0"/>
              <a:t>in een </a:t>
            </a:r>
            <a:r>
              <a:rPr lang="nl-NL" sz="1800" b="1" dirty="0"/>
              <a:t>tijdelijk samenwerkingsverband</a:t>
            </a:r>
            <a:r>
              <a:rPr lang="nl-NL" sz="1800" dirty="0"/>
              <a:t>,</a:t>
            </a:r>
          </a:p>
          <a:p>
            <a:pPr lvl="2"/>
            <a:r>
              <a:rPr lang="nl-NL" sz="1800" dirty="0"/>
              <a:t>gericht op een </a:t>
            </a:r>
            <a:r>
              <a:rPr lang="nl-NL" sz="1800" b="1" dirty="0"/>
              <a:t>duidelijk gespecificeerd eindresultaat</a:t>
            </a:r>
            <a:r>
              <a:rPr lang="nl-NL" sz="1800" dirty="0"/>
              <a:t>,</a:t>
            </a:r>
          </a:p>
          <a:p>
            <a:pPr lvl="2"/>
            <a:r>
              <a:rPr lang="nl-NL" sz="1800" dirty="0"/>
              <a:t>dat dient te worden bereikt in een </a:t>
            </a:r>
            <a:r>
              <a:rPr lang="nl-NL" sz="1800" b="1" dirty="0"/>
              <a:t>begrensde tijd </a:t>
            </a:r>
            <a:r>
              <a:rPr lang="nl-NL" sz="1800" dirty="0"/>
              <a:t>met </a:t>
            </a:r>
            <a:r>
              <a:rPr lang="nl-NL" sz="1800" b="1" dirty="0"/>
              <a:t>begrensde middelen</a:t>
            </a:r>
            <a:r>
              <a:rPr lang="nl-NL" sz="1800" dirty="0"/>
              <a:t>, </a:t>
            </a:r>
          </a:p>
          <a:p>
            <a:pPr lvl="2"/>
            <a:r>
              <a:rPr lang="nl-NL" sz="1800" dirty="0"/>
              <a:t>met een </a:t>
            </a:r>
            <a:r>
              <a:rPr lang="nl-NL" sz="1800" b="1" dirty="0"/>
              <a:t>definieerbaar begin en eind en definieerbare capaciteit</a:t>
            </a:r>
            <a:r>
              <a:rPr lang="nl-NL" sz="1800" dirty="0"/>
              <a:t>. </a:t>
            </a:r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775111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nl-NL" dirty="0"/>
              <a:t>Fase 1: opstarten</a:t>
            </a:r>
          </a:p>
        </p:txBody>
      </p:sp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4177968"/>
              </p:ext>
            </p:extLst>
          </p:nvPr>
        </p:nvGraphicFramePr>
        <p:xfrm>
          <a:off x="650448" y="2083324"/>
          <a:ext cx="9117959" cy="4356022"/>
        </p:xfrm>
        <a:graphic>
          <a:graphicData uri="http://schemas.openxmlformats.org/drawingml/2006/table">
            <a:tbl>
              <a:tblPr/>
              <a:tblGrid>
                <a:gridCol w="20199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90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1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79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98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b="1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Calibri"/>
                          <a:cs typeface="Arial"/>
                        </a:rPr>
                        <a:t>Doel</a:t>
                      </a:r>
                      <a:endParaRPr lang="nl-NL" sz="20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b="1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Calibri"/>
                          <a:cs typeface="Arial"/>
                        </a:rPr>
                        <a:t>Activiteiten</a:t>
                      </a:r>
                      <a:endParaRPr lang="nl-NL" sz="2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b="1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Calibri"/>
                          <a:cs typeface="Arial"/>
                        </a:rPr>
                        <a:t>Product</a:t>
                      </a:r>
                      <a:endParaRPr lang="nl-NL" sz="2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b="1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Calibri"/>
                          <a:cs typeface="Arial"/>
                        </a:rPr>
                        <a:t>Klant</a:t>
                      </a:r>
                      <a:endParaRPr lang="nl-NL" sz="2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6165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nl-NL" sz="20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Calibri"/>
                          <a:cs typeface="Arial"/>
                        </a:rPr>
                        <a:t>Idee polsen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nl-NL" sz="20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Calibri"/>
                          <a:cs typeface="Arial"/>
                        </a:rPr>
                        <a:t>Idee verhelderen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nl-NL" sz="20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Calibri"/>
                          <a:cs typeface="Arial"/>
                        </a:rPr>
                        <a:t>Steun voor aanpak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nl-NL" sz="20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Calibri"/>
                          <a:cs typeface="Arial"/>
                        </a:rPr>
                        <a:t>Activiteiten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nl-NL" sz="20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Calibri"/>
                          <a:cs typeface="Arial"/>
                        </a:rPr>
                        <a:t>Bespreking in teamoverleg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nl-NL" sz="20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Calibri"/>
                          <a:cs typeface="Arial"/>
                        </a:rPr>
                        <a:t>Akkoord van directeur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nl-NL" sz="20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Calibri"/>
                          <a:cs typeface="Arial"/>
                        </a:rPr>
                        <a:t> 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nl-NL" sz="20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Calibri"/>
                          <a:cs typeface="Arial"/>
                        </a:rPr>
                        <a:t>Beantwoorden: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nl-NL" sz="20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Calibri"/>
                          <a:cs typeface="Arial"/>
                        </a:rPr>
                        <a:t>Waarom?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nl-NL" sz="20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Calibri"/>
                          <a:cs typeface="Arial"/>
                        </a:rPr>
                        <a:t>Wat?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nl-NL" sz="20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Calibri"/>
                          <a:cs typeface="Arial"/>
                        </a:rPr>
                        <a:t>Hoe?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 err="1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Calibri"/>
                          <a:cs typeface="Arial"/>
                        </a:rPr>
                        <a:t>Project-voorstel</a:t>
                      </a:r>
                      <a:endParaRPr lang="nl-NL" sz="20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ct val="106000"/>
                        <a:buFont typeface="Arial" pitchFamily="34" charset="0"/>
                        <a:buChar char="•"/>
                      </a:pPr>
                      <a:r>
                        <a:rPr lang="nl-NL" sz="20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Calibri"/>
                          <a:cs typeface="Arial"/>
                        </a:rPr>
                        <a:t>Verhelderen</a:t>
                      </a:r>
                      <a:r>
                        <a:rPr lang="nl-NL" sz="2000" baseline="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Calibri"/>
                          <a:cs typeface="Arial"/>
                        </a:rPr>
                        <a:t> </a:t>
                      </a:r>
                      <a:r>
                        <a:rPr lang="nl-NL" sz="20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Calibri"/>
                          <a:cs typeface="Arial"/>
                        </a:rPr>
                        <a:t>klantvraag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nl-NL" sz="20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Calibri"/>
                          <a:cs typeface="Arial"/>
                        </a:rPr>
                        <a:t>Toetsen vraag aan beleid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31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DDE7AB-5D69-4E06-8729-AB394FA90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Zijn er vragen tot nu toe?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3D55151-EBAF-498D-A2DC-D8D68806BB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3011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A030DE-060F-436E-BF3A-6FFB2B9B2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 nu: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60FC543-9094-44BF-B3C6-A3431BB5ED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Iedereen heeft een groepje </a:t>
            </a:r>
          </a:p>
          <a:p>
            <a:r>
              <a:rPr lang="nl-NL" dirty="0"/>
              <a:t>Ieder groepje komt met hun projectvoorstel langs </a:t>
            </a:r>
          </a:p>
          <a:p>
            <a:r>
              <a:rPr lang="nl-NL" dirty="0"/>
              <a:t>Nadat het voorstel is goed gekeurd gaan jullie het voorstel verder uitwerken in samenwerking met de praktijk 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50179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0F1898-0081-4032-9CEC-36F3C5618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Huiswerk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221EA2B-8660-4C14-9998-489369B81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In de week van 2 maart presenteert ieder groepje in een pitch van 2 minuten hun projectvoorstel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660160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eerbaar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ACECE1E4-636E-48DB-87ED-4A76DC93378F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E6EAFB7E375B4FA8D2FF7FD64788B7" ma:contentTypeVersion="10" ma:contentTypeDescription="Een nieuw document maken." ma:contentTypeScope="" ma:versionID="d3024797f41e887da1a19e6bcc0d0908">
  <xsd:schema xmlns:xsd="http://www.w3.org/2001/XMLSchema" xmlns:xs="http://www.w3.org/2001/XMLSchema" xmlns:p="http://schemas.microsoft.com/office/2006/metadata/properties" xmlns:ns3="0bfbde32-856c-4dfd-bc38-4322d606c322" xmlns:ns4="169eb86d-0fb8-4364-bb17-d27f6b2029d0" targetNamespace="http://schemas.microsoft.com/office/2006/metadata/properties" ma:root="true" ma:fieldsID="e8fe3bf883cc2ea433fd848522110e2d" ns3:_="" ns4:_="">
    <xsd:import namespace="0bfbde32-856c-4dfd-bc38-4322d606c322"/>
    <xsd:import namespace="169eb86d-0fb8-4364-bb17-d27f6b2029d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bde32-856c-4dfd-bc38-4322d606c32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  <xsd:element name="LastSharedByUser" ma:index="11" nillable="true" ma:displayName="Laatst gedeeld, per gebruik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atst gedeeld, per tijdstip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9eb86d-0fb8-4364-bb17-d27f6b2029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MediaService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CE81BD7-5281-4ED3-BD03-61387EA2F48D}">
  <ds:schemaRefs>
    <ds:schemaRef ds:uri="http://purl.org/dc/elements/1.1/"/>
    <ds:schemaRef ds:uri="0bfbde32-856c-4dfd-bc38-4322d606c322"/>
    <ds:schemaRef ds:uri="http://purl.org/dc/dcmitype/"/>
    <ds:schemaRef ds:uri="http://www.w3.org/XML/1998/namespace"/>
    <ds:schemaRef ds:uri="169eb86d-0fb8-4364-bb17-d27f6b2029d0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A7D09C2-2E13-493D-9F8F-C5585E29459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F493320-FA13-482B-9B0C-A0A7099881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fbde32-856c-4dfd-bc38-4322d606c322"/>
    <ds:schemaRef ds:uri="169eb86d-0fb8-4364-bb17-d27f6b2029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TM03457503[[fn=Citeerbaar]]</Template>
  <TotalTime>17</TotalTime>
  <Words>162</Words>
  <Application>Microsoft Office PowerPoint</Application>
  <PresentationFormat>Breedbeeld</PresentationFormat>
  <Paragraphs>51</Paragraphs>
  <Slides>8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Symbol</vt:lpstr>
      <vt:lpstr>Wingdings 2</vt:lpstr>
      <vt:lpstr>Citeerbaar</vt:lpstr>
      <vt:lpstr>Project</vt:lpstr>
      <vt:lpstr>Inhoud </vt:lpstr>
      <vt:lpstr>Vorige week </vt:lpstr>
      <vt:lpstr> Definitie project</vt:lpstr>
      <vt:lpstr>Fase 1: opstarten</vt:lpstr>
      <vt:lpstr>Zijn er vragen tot nu toe?</vt:lpstr>
      <vt:lpstr>Voor nu:</vt:lpstr>
      <vt:lpstr>Huiswerk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</dc:title>
  <dc:creator>Marcella Hoog</dc:creator>
  <cp:lastModifiedBy>Berthe Toonder - ter Veen</cp:lastModifiedBy>
  <cp:revision>2</cp:revision>
  <dcterms:created xsi:type="dcterms:W3CDTF">2019-09-06T09:04:59Z</dcterms:created>
  <dcterms:modified xsi:type="dcterms:W3CDTF">2019-11-05T10:45:08Z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0x010100B7E6EAFB7E375B4FA8D2FF7FD64788B7</vt:lpwstr>
  </property>
</Properties>
</file>